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E65B20-6572-467F-A6EF-F55FB4BCD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577F63C-505E-463F-AA2D-A9794A013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D5DDB3-7741-477C-83E9-93E8CEAD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26ADBA-DB72-49DA-B326-346E36B0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2BB437-8F06-4440-BD89-5085A1C3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744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02F386-02F0-48AE-91B9-01C869F9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A44F9F6-3841-447B-9A31-9797C626F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1FEDEB-0170-4FF0-8AB1-A132B446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D2099D-AE82-4730-9E62-790527E0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DEADAF-5BE8-4458-A1D7-0CBBBF7B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934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5FAD3F9-6B9B-496B-94CE-5A24F1840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1236290-DB07-439B-9CCE-24F67038F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B46C25-4BCE-4E0E-8D8C-F4D417A6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148318C-5462-4CE8-B1CD-E1E6676BC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A6E62D-2340-4F23-9994-95A74BFE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9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9E78BE-7653-4231-AE63-DD86A42AE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65D2787-E587-460C-ABE1-4D471CD04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03DCDA-BA82-4803-8275-911E9248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FC801C-C426-46EE-9A60-EDA8F13E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A1547E-1C07-47D5-B2B6-860FECD0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57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0A3329-B3A6-45C2-9043-0D430B9C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D7D502-AA52-4C61-B75C-FE43F8257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5D80ED8-15AE-4BE0-9CA1-E8C009BB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3386B7-71BF-40D1-85E1-C382EF7D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2AACB5-A1E4-4B86-8838-7DB17984D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031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CF7135-CA01-478F-8420-06BCFEC6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A45A8A-4FEC-4185-8807-806E4808F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29307C-7CF4-47E2-B692-5B0B8D6E4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AA29487-EBEA-4042-A970-21842B2F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10E550-B9DB-4B30-B6C0-1A05CA760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3950A5-4591-442E-B0F5-E4E157FC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7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3DAD92-02F0-42A7-8420-F790B55EB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D08042-EE11-4F86-9F33-EA6DBDB24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10733D6-023A-4839-B70B-D483A54D2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22D4084-E7D2-4069-A654-C0943869F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78E8833-5019-4EA3-88F5-5DB518F9B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177897E-DA42-4B88-B4AB-B3985B97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75F9160-6436-491F-B311-09E168C2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BD44F64-83FE-4565-BFE4-0077F4F6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722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88AD57-E38B-406F-9B9E-DC36C7741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D8D7645-B834-4A80-8A5C-E703D7BD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659BACA-6F1F-4F74-B2E3-055AAE7A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1ACC80A-61C3-463F-A65A-D01C0710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222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34AF8DD-3F7C-4A84-B49E-DBA9AE5D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9F41EC8-FCE0-455F-8EAD-79EDE105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0C3E8ED-7B6A-4610-B9C6-2EF225D0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76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C699A5-8D1F-4906-AD46-73602584E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6DC951-4FB5-40E0-A24C-944A4A9B3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2ED4EBF-EFF0-427E-AC3C-B6DB71F72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43C344-1442-4900-8345-56D28E28D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571D2D-C263-43A8-8268-9DCDC821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0017AE-21FB-4D64-8D5D-4211C7DC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784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7F6A8B-0FA2-4330-8187-304C78D1A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78D1DFB-0FBE-4FA0-A6B7-DAAF09C4DE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31BAE7B-9EB4-4BD8-817E-41E1364FD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E3B4F04-70FF-49B7-BA3F-7B2CABDF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FB89E84-1755-4D5B-B946-2F871E1D2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311AD28-1C93-420D-A386-5731F73E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004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800C23-1D5B-4196-AAC1-D9CA5759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A773C1-39C7-47AD-BCF0-9E57B8123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86B3B2-F895-4A4D-BF26-DA5F1AD12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FF56-1ABC-4B6D-BD9E-115EF28EFD06}" type="datetimeFigureOut">
              <a:rPr lang="nb-NO" smtClean="0"/>
              <a:t>17.09.2018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7791C0-4DB2-4242-B53E-3BE1087359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D94895-0333-4C12-9B65-46D22B790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E5BA-D0BD-44B9-A039-96A097D72B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20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3783B6-11D3-46B5-8DE7-32912E27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Valget 2018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BCAA4D2-4B04-4D50-9057-6C802E390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Valgkomite: Halfdan Wiik, Ola Dimmen, Elisabeth Tveter Briseid</a:t>
            </a:r>
          </a:p>
          <a:p>
            <a:endParaRPr lang="nb-NO" dirty="0"/>
          </a:p>
          <a:p>
            <a:r>
              <a:rPr lang="nb-NO" dirty="0"/>
              <a:t>«Foreningens arbeid ledes av et </a:t>
            </a:r>
            <a:r>
              <a:rPr lang="nb-NO" dirty="0" smtClean="0"/>
              <a:t>landsstyre </a:t>
            </a:r>
            <a:r>
              <a:rPr lang="nb-NO" dirty="0"/>
              <a:t>på 8 – 10 personer. Landsstyremedlemmer velges på årsmøtet for 2 år. Halvparten av </a:t>
            </a:r>
            <a:r>
              <a:rPr lang="nb-NO" dirty="0" smtClean="0"/>
              <a:t>landsstyrets </a:t>
            </a:r>
            <a:r>
              <a:rPr lang="nb-NO" dirty="0"/>
              <a:t>medlemmer er på valg hvert år</a:t>
            </a:r>
            <a:r>
              <a:rPr lang="nb-NO" dirty="0" smtClean="0"/>
              <a:t>. </a:t>
            </a:r>
            <a:r>
              <a:rPr lang="nb-NO" dirty="0"/>
              <a:t>Styret konstituerer seg selv og velger nestleder, kasserer </a:t>
            </a:r>
            <a:r>
              <a:rPr lang="nb-NO"/>
              <a:t>og </a:t>
            </a:r>
            <a:r>
              <a:rPr lang="nb-NO" smtClean="0"/>
              <a:t>sekretær.»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Ikke på valg i 2018 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b-NO" altLang="nb-NO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        					Nina Weidemann            (ny i 2017)</a:t>
            </a:r>
            <a:endParaRPr kumimoji="0" lang="nb-NO" altLang="nb-NO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b-NO" altLang="nb-NO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                                                         	Gro Nylander                    (   "       )</a:t>
            </a:r>
            <a:endParaRPr kumimoji="0" lang="nb-NO" altLang="nb-NO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b-NO" altLang="nb-NO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                                                         	Gunnar Kvåle                    (     "     )</a:t>
            </a:r>
            <a:endParaRPr kumimoji="0" lang="nb-NO" altLang="nb-NO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nb-NO" altLang="nb-NO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                                                         	Brita Helleborg                 (gjenvalg i 2017)</a:t>
            </a:r>
            <a:endParaRPr kumimoji="0" lang="nb-NO" altLang="nb-NO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165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88456E-1F65-42C6-BA07-83A7E870D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6461"/>
            <a:ext cx="9144000" cy="849560"/>
          </a:xfrm>
        </p:spPr>
        <p:txBody>
          <a:bodyPr>
            <a:normAutofit fontScale="90000"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b-NO"/>
              <a:t/>
            </a:r>
            <a:br>
              <a:rPr lang="nb-NO"/>
            </a:br>
            <a:r>
              <a:rPr lang="nb-NO"/>
              <a:t>Valget 2018 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BC96D06-1E1F-4A21-A500-73153D30F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7096"/>
            <a:ext cx="9144000" cy="438912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Valgkomiteens innstilling: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Disse styremedlemmene gjenvelges for to år:</a:t>
            </a:r>
          </a:p>
          <a:p>
            <a:pPr lvl="8" algn="l"/>
            <a:endParaRPr lang="nb-NO" sz="2400" dirty="0"/>
          </a:p>
          <a:p>
            <a:pPr lvl="8" algn="l"/>
            <a:r>
              <a:rPr lang="nb-NO" sz="2400" dirty="0"/>
              <a:t>Kåre Eie</a:t>
            </a:r>
          </a:p>
          <a:p>
            <a:pPr lvl="8" algn="l"/>
            <a:r>
              <a:rPr lang="nb-NO" sz="2400" dirty="0"/>
              <a:t>Christian F. Holst</a:t>
            </a:r>
          </a:p>
          <a:p>
            <a:pPr lvl="8" algn="l"/>
            <a:r>
              <a:rPr lang="nb-NO" sz="2400" dirty="0"/>
              <a:t>Finn Bjørnar Lund  </a:t>
            </a:r>
          </a:p>
          <a:p>
            <a:pPr lvl="8" algn="l"/>
            <a:endParaRPr lang="nb-NO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Styreleder for to år: 	Steinar Winther Christensen</a:t>
            </a:r>
          </a:p>
          <a:p>
            <a:pPr algn="l"/>
            <a:endParaRPr lang="nb-NO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E19174-D2B6-4364-B716-92203FE46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0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BDA79FF-DC39-4000-8D79-09DE3BCEB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0705"/>
            <a:ext cx="207620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                                                     </a:t>
            </a:r>
            <a:r>
              <a: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CFF8892-5441-4351-8557-4173F7088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783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Valget 2018</vt:lpstr>
      <vt:lpstr> Valget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Ikke på valg:</dc:title>
  <dc:creator>elisabethbriseid@gmail.com</dc:creator>
  <cp:lastModifiedBy>Halfdan Wiik</cp:lastModifiedBy>
  <cp:revision>8</cp:revision>
  <dcterms:created xsi:type="dcterms:W3CDTF">2018-09-17T10:58:07Z</dcterms:created>
  <dcterms:modified xsi:type="dcterms:W3CDTF">2018-09-17T18:51:01Z</dcterms:modified>
</cp:coreProperties>
</file>