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57" r:id="rId4"/>
    <p:sldId id="260" r:id="rId5"/>
    <p:sldId id="259" r:id="rId6"/>
    <p:sldId id="263" r:id="rId7"/>
    <p:sldId id="262" r:id="rId8"/>
    <p:sldId id="261" r:id="rId9"/>
    <p:sldId id="258" r:id="rId10"/>
    <p:sldId id="268" r:id="rId11"/>
    <p:sldId id="264" r:id="rId12"/>
    <p:sldId id="265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9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92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745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93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25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26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28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4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183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597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85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508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9E7D6-63B5-4C07-AB24-E17E6E8B1857}" type="datetimeFigureOut">
              <a:rPr lang="nb-NO" smtClean="0"/>
              <a:t>25.09.2019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A6FC-E150-4093-99B7-0F1765E9A7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92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teforeldreaksjonen.no/wp-content/uploads/2019/08/agderposten-bestem&#248;dre-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F423C55-6EC1-4166-99F3-3E51BA595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1" y="3164699"/>
            <a:ext cx="4095738" cy="3537033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F27CF35-5AD8-4D08-9730-A7084D1B7BE0}"/>
              </a:ext>
            </a:extLst>
          </p:cNvPr>
          <p:cNvSpPr txBox="1"/>
          <p:nvPr/>
        </p:nvSpPr>
        <p:spPr>
          <a:xfrm>
            <a:off x="2793331" y="537551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AKSJONSFORMER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1E476B-F38B-42AD-B32D-CEB8FC3A1D67}"/>
              </a:ext>
            </a:extLst>
          </p:cNvPr>
          <p:cNvSpPr txBox="1"/>
          <p:nvPr/>
        </p:nvSpPr>
        <p:spPr>
          <a:xfrm>
            <a:off x="673637" y="1107136"/>
            <a:ext cx="89135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HER ER NOEN ERFARINGER FRA ARENDALS - UKA  OG STORTINGSPLASSEN</a:t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SOM GRUNNLAG FOR MENINGSUTVEKSLING.</a:t>
            </a:r>
            <a:b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BKA I ANDRE BYER / LOKALLAG HAR </a:t>
            </a:r>
            <a:r>
              <a:rPr lang="nb-NO" b="1">
                <a:latin typeface="Arial" panose="020B0604020202020204" pitchFamily="34" charset="0"/>
                <a:cs typeface="Arial" panose="020B0604020202020204" pitchFamily="34" charset="0"/>
              </a:rPr>
              <a:t>OGSÅ ERFARINGER FRA AKSJONER.</a:t>
            </a:r>
            <a:br>
              <a:rPr lang="nb-NO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VI MÅ FÅ TA DEL I DISSE ERFARINGENE VED EN PASSENDE ANLEDNING.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554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ygning, utendørs, person, himmel&#10;&#10;Automatisk generert beskrivelse">
            <a:extLst>
              <a:ext uri="{FF2B5EF4-FFF2-40B4-BE49-F238E27FC236}">
                <a16:creationId xmlns:a16="http://schemas.microsoft.com/office/drawing/2014/main" id="{58F68097-67E9-41DC-819D-65C3801AC1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095" y="2083553"/>
            <a:ext cx="8487905" cy="477444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3D3E82A-2D2B-4A55-A41E-E1FDAD080D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64" y="113997"/>
            <a:ext cx="2029401" cy="175256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56FAAE0-7936-47F3-9657-FC0A57AD3C46}"/>
              </a:ext>
            </a:extLst>
          </p:cNvPr>
          <p:cNvSpPr txBox="1"/>
          <p:nvPr/>
        </p:nvSpPr>
        <p:spPr>
          <a:xfrm>
            <a:off x="1311189" y="636081"/>
            <a:ext cx="2919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SOLIDARITET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E373A35-280F-465B-B610-6653D7ACC64D}"/>
              </a:ext>
            </a:extLst>
          </p:cNvPr>
          <p:cNvSpPr txBox="1"/>
          <p:nvPr/>
        </p:nvSpPr>
        <p:spPr>
          <a:xfrm>
            <a:off x="0" y="3808946"/>
            <a:ext cx="1498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FORAN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STORTINGET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387A90F-5D05-4073-859B-E31502CAE47D}"/>
              </a:ext>
            </a:extLst>
          </p:cNvPr>
          <p:cNvSpPr txBox="1"/>
          <p:nvPr/>
        </p:nvSpPr>
        <p:spPr>
          <a:xfrm>
            <a:off x="4813442" y="113997"/>
            <a:ext cx="275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SYNLIGHET / KONTAKT</a:t>
            </a:r>
          </a:p>
        </p:txBody>
      </p:sp>
    </p:spTree>
    <p:extLst>
      <p:ext uri="{BB962C8B-B14F-4D97-AF65-F5344CB8AC3E}">
        <p14:creationId xmlns:p14="http://schemas.microsoft.com/office/powerpoint/2010/main" val="104693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501944C-BB41-4852-BBCE-E49AD9D28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64" y="113997"/>
            <a:ext cx="2029401" cy="175256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132F60D-5911-45ED-B668-476FA1F374F3}"/>
              </a:ext>
            </a:extLst>
          </p:cNvPr>
          <p:cNvSpPr/>
          <p:nvPr/>
        </p:nvSpPr>
        <p:spPr>
          <a:xfrm>
            <a:off x="125335" y="337517"/>
            <a:ext cx="7215324" cy="216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DELE UT LØPESEDLER </a:t>
            </a:r>
            <a:r>
              <a:rPr lang="nb-NO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 hatt og plakatvester, enten </a:t>
            </a:r>
            <a:r>
              <a:rPr lang="nb-NO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ifm</a:t>
            </a:r>
            <a:r>
              <a:rPr lang="nb-NO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Stortings-markering, i Arendal eller på egen hånd.</a:t>
            </a:r>
            <a:endParaRPr lang="nb-NO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 descr="Et bilde som inneholder person, bakke, utendørs, stående&#10;&#10;Automatisk generert beskrivelse">
            <a:extLst>
              <a:ext uri="{FF2B5EF4-FFF2-40B4-BE49-F238E27FC236}">
                <a16:creationId xmlns:a16="http://schemas.microsoft.com/office/drawing/2014/main" id="{7C532701-7F13-4DB6-8776-DBC857EFF3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72" y="2090085"/>
            <a:ext cx="8476293" cy="476791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64D7E8B-1F74-4B1C-A1DF-0F2D80B3F112}"/>
              </a:ext>
            </a:extLst>
          </p:cNvPr>
          <p:cNvSpPr txBox="1"/>
          <p:nvPr/>
        </p:nvSpPr>
        <p:spPr>
          <a:xfrm>
            <a:off x="-92482" y="3308203"/>
            <a:ext cx="1412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FORAN 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«STANDEN»</a:t>
            </a:r>
          </a:p>
          <a:p>
            <a:pPr algn="ctr"/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 ARENDAL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7894A0-B44D-4464-843C-6C0B7FB18220}"/>
              </a:ext>
            </a:extLst>
          </p:cNvPr>
          <p:cNvSpPr txBox="1"/>
          <p:nvPr/>
        </p:nvSpPr>
        <p:spPr>
          <a:xfrm>
            <a:off x="4185106" y="113997"/>
            <a:ext cx="336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SYNLIGHET / INFORMASJON</a:t>
            </a:r>
          </a:p>
        </p:txBody>
      </p:sp>
    </p:spTree>
    <p:extLst>
      <p:ext uri="{BB962C8B-B14F-4D97-AF65-F5344CB8AC3E}">
        <p14:creationId xmlns:p14="http://schemas.microsoft.com/office/powerpoint/2010/main" val="511306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bygning, klær, gul, person&#10;&#10;Automatisk generert beskrivelse">
            <a:extLst>
              <a:ext uri="{FF2B5EF4-FFF2-40B4-BE49-F238E27FC236}">
                <a16:creationId xmlns:a16="http://schemas.microsoft.com/office/drawing/2014/main" id="{E8028609-F11A-44B3-BAA4-EA6057E7B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279"/>
            <a:ext cx="8788400" cy="551472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501944C-BB41-4852-BBCE-E49AD9D28D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64" y="113997"/>
            <a:ext cx="2029401" cy="175256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68FDDFF-9C00-4FB2-B4E2-8381535B87E3}"/>
              </a:ext>
            </a:extLst>
          </p:cNvPr>
          <p:cNvSpPr txBox="1"/>
          <p:nvPr/>
        </p:nvSpPr>
        <p:spPr>
          <a:xfrm>
            <a:off x="961844" y="55659"/>
            <a:ext cx="678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GRETA THUNBERG</a:t>
            </a:r>
          </a:p>
          <a:p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Jenta som også profilerer god gammeldags </a:t>
            </a:r>
            <a:b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b="1" dirty="0">
                <a:latin typeface="Arial" panose="020B0604020202020204" pitchFamily="34" charset="0"/>
                <a:cs typeface="Arial" panose="020B0604020202020204" pitchFamily="34" charset="0"/>
              </a:rPr>
              <a:t>regnjakke fra Lofoten og Barentshavet! </a:t>
            </a:r>
          </a:p>
        </p:txBody>
      </p:sp>
    </p:spTree>
    <p:extLst>
      <p:ext uri="{BB962C8B-B14F-4D97-AF65-F5344CB8AC3E}">
        <p14:creationId xmlns:p14="http://schemas.microsoft.com/office/powerpoint/2010/main" val="285230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4E2B13A-9E97-483A-A181-F20DC89559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64" y="113997"/>
            <a:ext cx="2029401" cy="175256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CF60433-B087-4AB1-A0D1-C07F95D0BE30}"/>
              </a:ext>
            </a:extLst>
          </p:cNvPr>
          <p:cNvSpPr txBox="1"/>
          <p:nvPr/>
        </p:nvSpPr>
        <p:spPr>
          <a:xfrm>
            <a:off x="125335" y="140123"/>
            <a:ext cx="71368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ULIKE KOMMUNIKASJONFORMER </a:t>
            </a:r>
            <a:b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MED PUBLIKUM.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9F1EF50-4E84-4A8D-8956-80DD5FAE1815}"/>
              </a:ext>
            </a:extLst>
          </p:cNvPr>
          <p:cNvSpPr txBox="1"/>
          <p:nvPr/>
        </p:nvSpPr>
        <p:spPr>
          <a:xfrm>
            <a:off x="218794" y="1625607"/>
            <a:ext cx="545694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>
                <a:latin typeface="Arial" panose="020B0604020202020204" pitchFamily="34" charset="0"/>
                <a:cs typeface="Arial" panose="020B0604020202020204" pitchFamily="34" charset="0"/>
              </a:rPr>
              <a:t>Appellere til</a:t>
            </a:r>
            <a:br>
              <a:rPr lang="nb-NO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800" b="1" dirty="0">
                <a:latin typeface="Arial" panose="020B0604020202020204" pitchFamily="34" charset="0"/>
                <a:cs typeface="Arial" panose="020B0604020202020204" pitchFamily="34" charset="0"/>
              </a:rPr>
              <a:t>A) følelser og / eller B) intellekt</a:t>
            </a:r>
          </a:p>
          <a:p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1.  Stillhet</a:t>
            </a:r>
          </a:p>
          <a:p>
            <a:pPr marL="514350" indent="-514350">
              <a:buAutoNum type="arabicPeriod" startAt="2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Synlighet Kontakt</a:t>
            </a:r>
          </a:p>
          <a:p>
            <a:pPr marL="514350" indent="-514350">
              <a:buAutoNum type="arabicPeriod" startAt="2"/>
            </a:pP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Glede/engasjement</a:t>
            </a:r>
          </a:p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4.  Humor Dumme seg ut</a:t>
            </a:r>
          </a:p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5   Solidaritet</a:t>
            </a:r>
          </a:p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6.  Informasjon</a:t>
            </a:r>
          </a:p>
          <a:p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 descr="Et bilde som inneholder bakke, bygning, utendørs, person&#10;&#10;Automatisk generert beskrivelse">
            <a:extLst>
              <a:ext uri="{FF2B5EF4-FFF2-40B4-BE49-F238E27FC236}">
                <a16:creationId xmlns:a16="http://schemas.microsoft.com/office/drawing/2014/main" id="{42990A3A-9EE3-44A0-91E2-7A0A57DA2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45" y="2981078"/>
            <a:ext cx="5301220" cy="3748929"/>
          </a:xfrm>
          <a:prstGeom prst="rect">
            <a:avLst/>
          </a:prstGeom>
          <a:ln w="88900">
            <a:solidFill>
              <a:srgbClr val="FFFF00"/>
            </a:solidFill>
          </a:ln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3AB4708-81FD-484F-BB6E-5D0AA8FA2D52}"/>
              </a:ext>
            </a:extLst>
          </p:cNvPr>
          <p:cNvSpPr txBox="1"/>
          <p:nvPr/>
        </p:nvSpPr>
        <p:spPr>
          <a:xfrm>
            <a:off x="7751264" y="2192989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STILLHET</a:t>
            </a:r>
          </a:p>
        </p:txBody>
      </p:sp>
    </p:spTree>
    <p:extLst>
      <p:ext uri="{BB962C8B-B14F-4D97-AF65-F5344CB8AC3E}">
        <p14:creationId xmlns:p14="http://schemas.microsoft.com/office/powerpoint/2010/main" val="205898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195AA51-0591-41CB-A56D-8C970468A0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64" y="113997"/>
            <a:ext cx="2029401" cy="175256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3" name="Bilde 2">
            <a:hlinkClick r:id="rId3"/>
            <a:extLst>
              <a:ext uri="{FF2B5EF4-FFF2-40B4-BE49-F238E27FC236}">
                <a16:creationId xmlns:a16="http://schemas.microsoft.com/office/drawing/2014/main" id="{387B4BA5-3FCA-4DE6-9D2C-321E0B1030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5" y="1046136"/>
            <a:ext cx="7387332" cy="31243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E5FDEFA-EE3D-4287-AD51-D3F341F34025}"/>
              </a:ext>
            </a:extLst>
          </p:cNvPr>
          <p:cNvSpPr txBox="1"/>
          <p:nvPr/>
        </p:nvSpPr>
        <p:spPr>
          <a:xfrm>
            <a:off x="317715" y="309966"/>
            <a:ext cx="6108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STARTEN PÅ ARENDALSUKA</a:t>
            </a:r>
            <a:r>
              <a:rPr lang="nb-NO" dirty="0"/>
              <a:t>: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5CA935A-D1CD-4C10-AA6A-C7ACA4873D5A}"/>
              </a:ext>
            </a:extLst>
          </p:cNvPr>
          <p:cNvSpPr/>
          <p:nvPr/>
        </p:nvSpPr>
        <p:spPr>
          <a:xfrm>
            <a:off x="125335" y="4724888"/>
            <a:ext cx="7306668" cy="966483"/>
          </a:xfrm>
          <a:prstGeom prst="rect">
            <a:avLst/>
          </a:prstGeom>
          <a:ln w="889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950"/>
              </a:spcAft>
            </a:pPr>
            <a:r>
              <a:rPr lang="nb-NO" i="1" dirty="0">
                <a:solidFill>
                  <a:srgbClr val="666666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Besteforeldrene lager ikke en lyd, men får likevel mye oppmerksomhet under festen. Flere tar bilder av medlemmene i organisasjonen som kaller seg for Besteforeldrenes klimaaksjon.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250401E-4242-4883-9576-1CF95C3EE904}"/>
              </a:ext>
            </a:extLst>
          </p:cNvPr>
          <p:cNvSpPr txBox="1"/>
          <p:nvPr/>
        </p:nvSpPr>
        <p:spPr>
          <a:xfrm>
            <a:off x="4953000" y="0"/>
            <a:ext cx="275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SYNLIGHET / STILLHET</a:t>
            </a:r>
          </a:p>
        </p:txBody>
      </p:sp>
    </p:spTree>
    <p:extLst>
      <p:ext uri="{BB962C8B-B14F-4D97-AF65-F5344CB8AC3E}">
        <p14:creationId xmlns:p14="http://schemas.microsoft.com/office/powerpoint/2010/main" val="211753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E6495A7-6564-4068-8C2E-571EDCC4F88A}"/>
              </a:ext>
            </a:extLst>
          </p:cNvPr>
          <p:cNvSpPr/>
          <p:nvPr/>
        </p:nvSpPr>
        <p:spPr>
          <a:xfrm>
            <a:off x="213748" y="212837"/>
            <a:ext cx="4953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«KLIMAVANDRING»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Gå i en rekke med hatter og plakatvester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CA8F519-7C03-4AD3-B40B-D840F84476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64" y="113997"/>
            <a:ext cx="2029401" cy="175256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pic>
        <p:nvPicPr>
          <p:cNvPr id="5" name="Bilde 4" descr="Et bilde som inneholder utendørs, bygning, bakke, vei&#10;&#10;Automatisk generert beskrivelse">
            <a:extLst>
              <a:ext uri="{FF2B5EF4-FFF2-40B4-BE49-F238E27FC236}">
                <a16:creationId xmlns:a16="http://schemas.microsoft.com/office/drawing/2014/main" id="{09FD3497-E148-46BC-A13D-FA6376EE54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53" y="2915833"/>
            <a:ext cx="3750388" cy="2109593"/>
          </a:xfrm>
          <a:prstGeom prst="rect">
            <a:avLst/>
          </a:prstGeom>
          <a:ln w="88900">
            <a:solidFill>
              <a:srgbClr val="FFFF00"/>
            </a:solidFill>
          </a:ln>
        </p:spPr>
      </p:pic>
      <p:pic>
        <p:nvPicPr>
          <p:cNvPr id="7" name="Bilde 6" descr="Et bilde som inneholder bygning&#10;&#10;Automatisk generert beskrivelse">
            <a:extLst>
              <a:ext uri="{FF2B5EF4-FFF2-40B4-BE49-F238E27FC236}">
                <a16:creationId xmlns:a16="http://schemas.microsoft.com/office/drawing/2014/main" id="{DE534339-8344-455B-B37B-50B0623371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5797" y="3762342"/>
            <a:ext cx="3814419" cy="2145611"/>
          </a:xfrm>
          <a:prstGeom prst="rect">
            <a:avLst/>
          </a:prstGeom>
          <a:ln w="88900">
            <a:solidFill>
              <a:srgbClr val="00B050"/>
            </a:solidFill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DF758CB-11CC-4878-A405-BA6AFD41B0EA}"/>
              </a:ext>
            </a:extLst>
          </p:cNvPr>
          <p:cNvSpPr txBox="1"/>
          <p:nvPr/>
        </p:nvSpPr>
        <p:spPr>
          <a:xfrm>
            <a:off x="0" y="2252426"/>
            <a:ext cx="306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KLAR TIL «KLIMAVANDRING» 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FORAN STORTINGET</a:t>
            </a:r>
          </a:p>
        </p:txBody>
      </p:sp>
      <p:pic>
        <p:nvPicPr>
          <p:cNvPr id="12" name="Bilde 11" descr="Et bilde som inneholder person, utendørs, himmel, bakke&#10;&#10;Automatisk generert beskrivelse">
            <a:extLst>
              <a:ext uri="{FF2B5EF4-FFF2-40B4-BE49-F238E27FC236}">
                <a16:creationId xmlns:a16="http://schemas.microsoft.com/office/drawing/2014/main" id="{9C014E3E-21AF-43E2-8802-80B64447D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83" y="2437092"/>
            <a:ext cx="5032717" cy="4441371"/>
          </a:xfrm>
          <a:prstGeom prst="rect">
            <a:avLst/>
          </a:prstGeom>
          <a:ln w="88900">
            <a:solidFill>
              <a:srgbClr val="FF0000"/>
            </a:solidFill>
          </a:ln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C0DBC0D-FBE5-42F1-B827-488E20FC8EBC}"/>
              </a:ext>
            </a:extLst>
          </p:cNvPr>
          <p:cNvSpPr txBox="1"/>
          <p:nvPr/>
        </p:nvSpPr>
        <p:spPr>
          <a:xfrm>
            <a:off x="4873283" y="2067760"/>
            <a:ext cx="509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«KLIMAVANDRING» I ARENDAL MED MILJØAGENTER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5C72D3E-C85F-4DC5-9DAD-6CFB48D6F45D}"/>
              </a:ext>
            </a:extLst>
          </p:cNvPr>
          <p:cNvSpPr txBox="1"/>
          <p:nvPr/>
        </p:nvSpPr>
        <p:spPr>
          <a:xfrm>
            <a:off x="2318946" y="5249859"/>
            <a:ext cx="2634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KLIMAVANDRING: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På rekke en og en med 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ca. 2 m avstand.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Går sakte på kryss og 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tvers i byen.  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2B1759E-5A30-4FAD-9B71-80CE86C1FB95}"/>
              </a:ext>
            </a:extLst>
          </p:cNvPr>
          <p:cNvSpPr txBox="1"/>
          <p:nvPr/>
        </p:nvSpPr>
        <p:spPr>
          <a:xfrm>
            <a:off x="4873283" y="28171"/>
            <a:ext cx="275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SYNLIGHET / KONTAKT</a:t>
            </a:r>
          </a:p>
        </p:txBody>
      </p:sp>
    </p:spTree>
    <p:extLst>
      <p:ext uri="{BB962C8B-B14F-4D97-AF65-F5344CB8AC3E}">
        <p14:creationId xmlns:p14="http://schemas.microsoft.com/office/powerpoint/2010/main" val="299884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889A80C0-8DAD-4580-AE3B-743DFBC8579F}"/>
              </a:ext>
            </a:extLst>
          </p:cNvPr>
          <p:cNvSpPr txBox="1"/>
          <p:nvPr/>
        </p:nvSpPr>
        <p:spPr>
          <a:xfrm>
            <a:off x="125335" y="159937"/>
            <a:ext cx="5569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LANG RAD: 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GJERNE PÅ BEGGE SIDER </a:t>
            </a:r>
          </a:p>
          <a:p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AV EN PASSASJE.</a:t>
            </a:r>
          </a:p>
        </p:txBody>
      </p:sp>
      <p:pic>
        <p:nvPicPr>
          <p:cNvPr id="5" name="Bilde 4" descr="Et bilde som inneholder utendørs, bilvei, gress, himmel&#10;&#10;Automatisk generert beskrivelse">
            <a:extLst>
              <a:ext uri="{FF2B5EF4-FFF2-40B4-BE49-F238E27FC236}">
                <a16:creationId xmlns:a16="http://schemas.microsoft.com/office/drawing/2014/main" id="{CE540B1D-F167-453C-833D-9946915D2A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72" y="3891213"/>
            <a:ext cx="5071628" cy="2852790"/>
          </a:xfrm>
          <a:prstGeom prst="rect">
            <a:avLst/>
          </a:prstGeom>
          <a:ln w="88900">
            <a:solidFill>
              <a:srgbClr val="FF0000"/>
            </a:solidFill>
          </a:ln>
        </p:spPr>
      </p:pic>
      <p:pic>
        <p:nvPicPr>
          <p:cNvPr id="7" name="Bilde 6" descr="Et bilde som inneholder himmel, utendørs, person, gress&#10;&#10;Automatisk generert beskrivelse">
            <a:extLst>
              <a:ext uri="{FF2B5EF4-FFF2-40B4-BE49-F238E27FC236}">
                <a16:creationId xmlns:a16="http://schemas.microsoft.com/office/drawing/2014/main" id="{3C29FA36-57B5-46A7-8601-BC7222D25B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0" y="4319554"/>
            <a:ext cx="4345991" cy="2444620"/>
          </a:xfrm>
          <a:prstGeom prst="rect">
            <a:avLst/>
          </a:prstGeom>
          <a:ln w="88900">
            <a:solidFill>
              <a:srgbClr val="FFFF00"/>
            </a:solidFill>
          </a:ln>
        </p:spPr>
      </p:pic>
      <p:pic>
        <p:nvPicPr>
          <p:cNvPr id="9" name="Bilde 8" descr="Et bilde som inneholder person, bygning, bakke, utendørs&#10;&#10;Automatisk generert beskrivelse">
            <a:extLst>
              <a:ext uri="{FF2B5EF4-FFF2-40B4-BE49-F238E27FC236}">
                <a16:creationId xmlns:a16="http://schemas.microsoft.com/office/drawing/2014/main" id="{B7ED6381-1DDB-408A-846C-06110170A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91" y="1218426"/>
            <a:ext cx="5121713" cy="2852790"/>
          </a:xfrm>
          <a:prstGeom prst="rect">
            <a:avLst/>
          </a:prstGeom>
          <a:ln w="88900">
            <a:solidFill>
              <a:srgbClr val="00B050"/>
            </a:solidFill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80EEC6F-2509-452A-9FF5-EB48520645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64" y="113997"/>
            <a:ext cx="2029401" cy="175256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E92A8C73-2590-4519-9B55-7D4ABEDBE18E}"/>
              </a:ext>
            </a:extLst>
          </p:cNvPr>
          <p:cNvSpPr txBox="1"/>
          <p:nvPr/>
        </p:nvSpPr>
        <p:spPr>
          <a:xfrm>
            <a:off x="1770398" y="2102165"/>
            <a:ext cx="213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FORAN ARENDAL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KULTURHUS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ECC7D13-2E2B-4A9F-A70E-E976E0D572D4}"/>
              </a:ext>
            </a:extLst>
          </p:cNvPr>
          <p:cNvSpPr txBox="1"/>
          <p:nvPr/>
        </p:nvSpPr>
        <p:spPr>
          <a:xfrm>
            <a:off x="0" y="3222266"/>
            <a:ext cx="35392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VED INNGANGEN TIL 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PARTILEDERDEBATTEN.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POLITIET SJEKKER IDENTITETEN 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TIL LINDA.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E79487F-0743-4EDD-8868-B235FEC43B20}"/>
              </a:ext>
            </a:extLst>
          </p:cNvPr>
          <p:cNvSpPr txBox="1"/>
          <p:nvPr/>
        </p:nvSpPr>
        <p:spPr>
          <a:xfrm>
            <a:off x="4945796" y="4150277"/>
            <a:ext cx="39925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DERETTER FIKK VI «PARADEPLASS» ! 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5907D9-6A75-4F4D-8CEB-01F2312A0BE9}"/>
              </a:ext>
            </a:extLst>
          </p:cNvPr>
          <p:cNvSpPr txBox="1"/>
          <p:nvPr/>
        </p:nvSpPr>
        <p:spPr>
          <a:xfrm>
            <a:off x="4953000" y="0"/>
            <a:ext cx="2753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SYNLIGHET / KONTAKT</a:t>
            </a:r>
          </a:p>
        </p:txBody>
      </p:sp>
    </p:spTree>
    <p:extLst>
      <p:ext uri="{BB962C8B-B14F-4D97-AF65-F5344CB8AC3E}">
        <p14:creationId xmlns:p14="http://schemas.microsoft.com/office/powerpoint/2010/main" val="61372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501944C-BB41-4852-BBCE-E49AD9D28D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64" y="113997"/>
            <a:ext cx="2029401" cy="175256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D9358C6-9492-4E23-B3D5-A511B8E01CF1}"/>
              </a:ext>
            </a:extLst>
          </p:cNvPr>
          <p:cNvSpPr/>
          <p:nvPr/>
        </p:nvSpPr>
        <p:spPr>
          <a:xfrm>
            <a:off x="0" y="234060"/>
            <a:ext cx="7729514" cy="113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«TORDENSKJOLDS SOLDATER»</a:t>
            </a: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b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e 4" descr="Et bilde som inneholder utendørs, bygning, bakke, bilvei&#10;&#10;Automatisk generert beskrivelse">
            <a:extLst>
              <a:ext uri="{FF2B5EF4-FFF2-40B4-BE49-F238E27FC236}">
                <a16:creationId xmlns:a16="http://schemas.microsoft.com/office/drawing/2014/main" id="{83550CB4-3F38-4611-99E3-1B66B1FCA4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5" y="1429528"/>
            <a:ext cx="4452119" cy="2504317"/>
          </a:xfrm>
          <a:prstGeom prst="rect">
            <a:avLst/>
          </a:prstGeom>
          <a:ln w="69850">
            <a:solidFill>
              <a:srgbClr val="00B050"/>
            </a:solidFill>
          </a:ln>
        </p:spPr>
      </p:pic>
      <p:pic>
        <p:nvPicPr>
          <p:cNvPr id="7" name="Bilde 6" descr="Et bilde som inneholder person, utendørs, gruppe, bakke&#10;&#10;Automatisk generert beskrivelse">
            <a:extLst>
              <a:ext uri="{FF2B5EF4-FFF2-40B4-BE49-F238E27FC236}">
                <a16:creationId xmlns:a16="http://schemas.microsoft.com/office/drawing/2014/main" id="{30D9026A-7184-4229-8BA3-CED0D072D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60" y="2082794"/>
            <a:ext cx="3268105" cy="2372643"/>
          </a:xfrm>
          <a:prstGeom prst="rect">
            <a:avLst/>
          </a:prstGeom>
          <a:ln w="88900">
            <a:solidFill>
              <a:srgbClr val="FFFF00"/>
            </a:solidFill>
          </a:ln>
        </p:spPr>
      </p:pic>
      <p:pic>
        <p:nvPicPr>
          <p:cNvPr id="9" name="Bilde 8" descr="Et bilde som inneholder utendørs, tre, person, gruppe&#10;&#10;Automatisk generert beskrivelse">
            <a:extLst>
              <a:ext uri="{FF2B5EF4-FFF2-40B4-BE49-F238E27FC236}">
                <a16:creationId xmlns:a16="http://schemas.microsoft.com/office/drawing/2014/main" id="{91611589-7E36-4643-BBCF-72517EE0F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86" y="3933845"/>
            <a:ext cx="5128736" cy="2896227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B96305CA-4801-4284-94D4-0093734FF2B1}"/>
              </a:ext>
            </a:extLst>
          </p:cNvPr>
          <p:cNvSpPr txBox="1"/>
          <p:nvPr/>
        </p:nvSpPr>
        <p:spPr>
          <a:xfrm>
            <a:off x="92532" y="839703"/>
            <a:ext cx="635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SELV EN ENKELT BKA-ER MED PLAKATVEST «LYSER OPP» 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 GATA.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4D17F0D-0CF0-4C24-A535-D2C54499034F}"/>
              </a:ext>
            </a:extLst>
          </p:cNvPr>
          <p:cNvSpPr txBox="1"/>
          <p:nvPr/>
        </p:nvSpPr>
        <p:spPr>
          <a:xfrm>
            <a:off x="7729514" y="4671666"/>
            <a:ext cx="1992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NESTLEDER I KRF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VILLE GJERNE 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SNAKKE MED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OSS!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16C70E8-A14B-44B9-85E4-D14A2F3820B7}"/>
              </a:ext>
            </a:extLst>
          </p:cNvPr>
          <p:cNvSpPr txBox="1"/>
          <p:nvPr/>
        </p:nvSpPr>
        <p:spPr>
          <a:xfrm>
            <a:off x="92532" y="4929880"/>
            <a:ext cx="2174466" cy="1200329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dirty="0"/>
              <a:t>DET VAR IKKE LETT</a:t>
            </a:r>
            <a:br>
              <a:rPr lang="nb-NO" dirty="0"/>
            </a:br>
            <a:r>
              <a:rPr lang="nb-NO" dirty="0"/>
              <a:t>Å IKKE BLI LAGT</a:t>
            </a:r>
            <a:br>
              <a:rPr lang="nb-NO" dirty="0"/>
            </a:br>
            <a:r>
              <a:rPr lang="nb-NO" dirty="0"/>
              <a:t>MERKE TIL!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E52C571-8970-4048-BCC9-870D90448652}"/>
              </a:ext>
            </a:extLst>
          </p:cNvPr>
          <p:cNvSpPr txBox="1"/>
          <p:nvPr/>
        </p:nvSpPr>
        <p:spPr>
          <a:xfrm>
            <a:off x="6255541" y="865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SYNLIGHET</a:t>
            </a:r>
          </a:p>
        </p:txBody>
      </p:sp>
    </p:spTree>
    <p:extLst>
      <p:ext uri="{BB962C8B-B14F-4D97-AF65-F5344CB8AC3E}">
        <p14:creationId xmlns:p14="http://schemas.microsoft.com/office/powerpoint/2010/main" val="17659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6AF2589-249D-408D-A76C-1C564DC836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64" y="113997"/>
            <a:ext cx="2029401" cy="175256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20374D87-0460-4469-A1C4-5BEF36AB1BAD}"/>
              </a:ext>
            </a:extLst>
          </p:cNvPr>
          <p:cNvSpPr/>
          <p:nvPr/>
        </p:nvSpPr>
        <p:spPr>
          <a:xfrm>
            <a:off x="403860" y="355600"/>
            <a:ext cx="6779260" cy="110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«KLIMAKOR» </a:t>
            </a:r>
            <a:br>
              <a:rPr lang="nb-NO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b-NO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 plakatvester og røde hatter.</a:t>
            </a:r>
            <a:endParaRPr lang="nb-NO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6A86FF8-FD32-4331-8087-CF8DBC275EBA}"/>
              </a:ext>
            </a:extLst>
          </p:cNvPr>
          <p:cNvSpPr txBox="1"/>
          <p:nvPr/>
        </p:nvSpPr>
        <p:spPr>
          <a:xfrm>
            <a:off x="5288089" y="2441606"/>
            <a:ext cx="4023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SANG SAMMEN MED MILJØAGENTENE</a:t>
            </a:r>
          </a:p>
        </p:txBody>
      </p:sp>
      <p:pic>
        <p:nvPicPr>
          <p:cNvPr id="10" name="Bilde 9" descr="Et bilde som inneholder person, bakke, bygning, utendørs&#10;&#10;Automatisk generert beskrivelse">
            <a:extLst>
              <a:ext uri="{FF2B5EF4-FFF2-40B4-BE49-F238E27FC236}">
                <a16:creationId xmlns:a16="http://schemas.microsoft.com/office/drawing/2014/main" id="{494226BA-FB8E-4FFF-8732-FC6978DF4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80" y="2956559"/>
            <a:ext cx="5201920" cy="3901440"/>
          </a:xfrm>
          <a:prstGeom prst="rect">
            <a:avLst/>
          </a:prstGeom>
          <a:ln w="88900">
            <a:solidFill>
              <a:srgbClr val="FF0000"/>
            </a:solidFill>
          </a:ln>
        </p:spPr>
      </p:pic>
      <p:pic>
        <p:nvPicPr>
          <p:cNvPr id="12" name="Bilde 11" descr="Et bilde som inneholder person, utendørs, gruppe, bygning&#10;&#10;Automatisk generert beskrivelse">
            <a:extLst>
              <a:ext uri="{FF2B5EF4-FFF2-40B4-BE49-F238E27FC236}">
                <a16:creationId xmlns:a16="http://schemas.microsoft.com/office/drawing/2014/main" id="{112C7AF0-488F-45D5-BBB1-6CA2A3293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1" y="1576050"/>
            <a:ext cx="4734206" cy="2668653"/>
          </a:xfrm>
          <a:prstGeom prst="rect">
            <a:avLst/>
          </a:prstGeom>
          <a:ln w="79375">
            <a:solidFill>
              <a:srgbClr val="FFFF00"/>
            </a:solidFill>
          </a:ln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A0B9915-EAEF-4F2C-98C1-3984A4436C9D}"/>
              </a:ext>
            </a:extLst>
          </p:cNvPr>
          <p:cNvSpPr txBox="1"/>
          <p:nvPr/>
        </p:nvSpPr>
        <p:spPr>
          <a:xfrm>
            <a:off x="689238" y="4435981"/>
            <a:ext cx="320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SANGØVING BAK BKA-TELTET.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8D1AE6-9DBC-4405-BA99-EFC8C0B39D82}"/>
              </a:ext>
            </a:extLst>
          </p:cNvPr>
          <p:cNvSpPr txBox="1"/>
          <p:nvPr/>
        </p:nvSpPr>
        <p:spPr>
          <a:xfrm>
            <a:off x="5288089" y="69881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SYNLIGHET / GLEDE</a:t>
            </a:r>
          </a:p>
        </p:txBody>
      </p:sp>
    </p:spTree>
    <p:extLst>
      <p:ext uri="{BB962C8B-B14F-4D97-AF65-F5344CB8AC3E}">
        <p14:creationId xmlns:p14="http://schemas.microsoft.com/office/powerpoint/2010/main" val="160918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748A6EA-985F-4B95-B8F6-249F282641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64" y="113997"/>
            <a:ext cx="2029401" cy="175256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CE8C2E1-9BDB-47B3-896F-5B4FF8DF7080}"/>
              </a:ext>
            </a:extLst>
          </p:cNvPr>
          <p:cNvSpPr txBox="1"/>
          <p:nvPr/>
        </p:nvSpPr>
        <p:spPr>
          <a:xfrm>
            <a:off x="6506" y="300535"/>
            <a:ext cx="69252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BEVEGELSE TIL MUSIKK.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>Danse hvis det er musikk eller rytmer</a:t>
            </a:r>
          </a:p>
        </p:txBody>
      </p:sp>
      <p:pic>
        <p:nvPicPr>
          <p:cNvPr id="5" name="Bilde 4" descr="Et bilde som inneholder person, utendørs, himmel, bygning&#10;&#10;Automatisk generert beskrivelse">
            <a:extLst>
              <a:ext uri="{FF2B5EF4-FFF2-40B4-BE49-F238E27FC236}">
                <a16:creationId xmlns:a16="http://schemas.microsoft.com/office/drawing/2014/main" id="{0F9EDA9A-4BE6-401D-81B9-97DCE84E0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985"/>
            <a:ext cx="3965510" cy="550001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E240392-EDEA-4E0A-B2C1-3C04BB2FE493}"/>
              </a:ext>
            </a:extLst>
          </p:cNvPr>
          <p:cNvSpPr txBox="1"/>
          <p:nvPr/>
        </p:nvSpPr>
        <p:spPr>
          <a:xfrm>
            <a:off x="4314346" y="5553045"/>
            <a:ext cx="4044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Kan brukes foran Stortinget / i byen,</a:t>
            </a: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men ikke i Arendal der de ikke godtar 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musikk og sang på gata.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6519921-49F3-4DFC-9C7C-A34B01A046A9}"/>
              </a:ext>
            </a:extLst>
          </p:cNvPr>
          <p:cNvSpPr txBox="1"/>
          <p:nvPr/>
        </p:nvSpPr>
        <p:spPr>
          <a:xfrm>
            <a:off x="4271064" y="3059118"/>
            <a:ext cx="4140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Det hadde vært fint med </a:t>
            </a:r>
            <a:b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rytmegrupper i BKA!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5585535-EA37-44EE-85D1-F4F5B4E06774}"/>
              </a:ext>
            </a:extLst>
          </p:cNvPr>
          <p:cNvSpPr txBox="1"/>
          <p:nvPr/>
        </p:nvSpPr>
        <p:spPr>
          <a:xfrm>
            <a:off x="4271064" y="2251286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Bryter opp gravalvoret!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75A9D74-2D41-4D1B-BBC6-C1D2CAB4AA4C}"/>
              </a:ext>
            </a:extLst>
          </p:cNvPr>
          <p:cNvSpPr txBox="1"/>
          <p:nvPr/>
        </p:nvSpPr>
        <p:spPr>
          <a:xfrm>
            <a:off x="4706841" y="-26437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HUMOR / DUMME SEG UT</a:t>
            </a:r>
          </a:p>
        </p:txBody>
      </p:sp>
    </p:spTree>
    <p:extLst>
      <p:ext uri="{BB962C8B-B14F-4D97-AF65-F5344CB8AC3E}">
        <p14:creationId xmlns:p14="http://schemas.microsoft.com/office/powerpoint/2010/main" val="341086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D30B9A8-8DB3-4B57-A89B-973F4AD0E1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64" y="113997"/>
            <a:ext cx="2029401" cy="1752568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B690D98E-1F4A-4A3E-8BC7-2A7E9A049F6A}"/>
              </a:ext>
            </a:extLst>
          </p:cNvPr>
          <p:cNvSpPr/>
          <p:nvPr/>
        </p:nvSpPr>
        <p:spPr>
          <a:xfrm>
            <a:off x="243372" y="172845"/>
            <a:ext cx="6928757" cy="216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TOG: </a:t>
            </a:r>
            <a:br>
              <a:rPr lang="nb-NO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b-NO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Egen gruppe i 1. mai-tog eller marsj til Klimabrølet. Banner og plakatvester og hatter.</a:t>
            </a:r>
            <a:endParaRPr lang="nb-NO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 descr="Et bilde som inneholder person, bygning, bakke, personer&#10;&#10;Automatisk generert beskrivelse">
            <a:extLst>
              <a:ext uri="{FF2B5EF4-FFF2-40B4-BE49-F238E27FC236}">
                <a16:creationId xmlns:a16="http://schemas.microsoft.com/office/drawing/2014/main" id="{DE7DB593-B04F-4DB2-AD4B-22E8B9750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78" y="2369741"/>
            <a:ext cx="6221043" cy="441160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D9987BC-EC7A-4C6C-A0B7-64853274319A}"/>
              </a:ext>
            </a:extLst>
          </p:cNvPr>
          <p:cNvSpPr txBox="1"/>
          <p:nvPr/>
        </p:nvSpPr>
        <p:spPr>
          <a:xfrm>
            <a:off x="0" y="3088433"/>
            <a:ext cx="19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MARSJEN FRA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YOUNGSTORGET</a:t>
            </a:r>
          </a:p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I FORBINDELSE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b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«KLIMABRØLET»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277D0D1-3A8E-4567-8BC5-60407BC9266B}"/>
              </a:ext>
            </a:extLst>
          </p:cNvPr>
          <p:cNvSpPr txBox="1"/>
          <p:nvPr/>
        </p:nvSpPr>
        <p:spPr>
          <a:xfrm>
            <a:off x="4305210" y="76658"/>
            <a:ext cx="33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SYNLIGHET / OPPFORDRING</a:t>
            </a:r>
          </a:p>
        </p:txBody>
      </p:sp>
    </p:spTree>
    <p:extLst>
      <p:ext uri="{BB962C8B-B14F-4D97-AF65-F5344CB8AC3E}">
        <p14:creationId xmlns:p14="http://schemas.microsoft.com/office/powerpoint/2010/main" val="377815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205</Words>
  <Application>Microsoft Office PowerPoint</Application>
  <PresentationFormat>A4 (210 x 297 mm)</PresentationFormat>
  <Paragraphs>58</Paragraphs>
  <Slides>12</Slides>
  <Notes>0</Notes>
  <HiddenSlides>1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Times New Roman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Bodvar Sonstad</dc:creator>
  <cp:lastModifiedBy>Halfdan Wiik</cp:lastModifiedBy>
  <cp:revision>48</cp:revision>
  <dcterms:created xsi:type="dcterms:W3CDTF">2019-09-13T18:42:58Z</dcterms:created>
  <dcterms:modified xsi:type="dcterms:W3CDTF">2019-09-25T19:03:35Z</dcterms:modified>
</cp:coreProperties>
</file>