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  <p:sldId id="263" r:id="rId9"/>
    <p:sldId id="265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>
      <p:cViewPr varScale="1">
        <p:scale>
          <a:sx n="63" d="100"/>
          <a:sy n="63" d="100"/>
        </p:scale>
        <p:origin x="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0A9A0-6FF7-494E-9612-A0005E82F7FB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D6958-C6CA-DD41-9BEA-1168CDB1237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93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D6958-C6CA-DD41-9BEA-1168CDB1237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34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D6958-C6CA-DD41-9BEA-1168CDB1237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05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_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D6958-C6CA-DD41-9BEA-1168CDB1237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91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D6958-C6CA-DD41-9BEA-1168CDB1237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426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D6958-C6CA-DD41-9BEA-1168CDB1237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552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4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5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57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0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71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7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9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94A00-DADE-0242-8089-237EFA1CF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t="2868" b="13177"/>
          <a:stretch/>
        </p:blipFill>
        <p:spPr>
          <a:xfrm>
            <a:off x="1" y="11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2E3264-AC50-2C09-8C1D-F41566C65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Lokalvalg</a:t>
            </a: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som</a:t>
            </a: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klimavalg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25573FE-6B19-5E61-7CFC-8AD4CDC85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b-NO" sz="2800" dirty="0"/>
              <a:t>Hvordan kan BKA bidra til det?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160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D95098-7A92-5C41-2C9E-F6A84356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C00000"/>
                </a:solidFill>
              </a:rPr>
              <a:t>Arrangere stands og møte velgerne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0EEB57-7E5D-48D5-08A5-2D5794963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 lokallag må stands i løpet av valgåret </a:t>
            </a:r>
          </a:p>
          <a:p>
            <a:r>
              <a:rPr lang="nb-NO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f</a:t>
            </a:r>
            <a:r>
              <a:rPr lang="nb-NO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olk stemme for barna klimaframtid </a:t>
            </a:r>
          </a:p>
          <a:p>
            <a:r>
              <a:rPr lang="nb-NO" sz="4400" dirty="0">
                <a:latin typeface="Calibri" panose="020F0502020204030204" pitchFamily="34" charset="0"/>
                <a:cs typeface="Times New Roman" panose="02020603050405020304" pitchFamily="18" charset="0"/>
              </a:rPr>
              <a:t> Ha stand når det arrangeres i kommunen </a:t>
            </a:r>
          </a:p>
          <a:p>
            <a:r>
              <a:rPr lang="nb-NO" sz="4400" dirty="0">
                <a:latin typeface="Calibri" panose="020F0502020204030204" pitchFamily="34" charset="0"/>
                <a:cs typeface="Times New Roman" panose="02020603050405020304" pitchFamily="18" charset="0"/>
              </a:rPr>
              <a:t> Stand på kjøpesentra og lokale butikker  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3379717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626A76-A786-168F-4A17-5D905F4E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170" y="642594"/>
            <a:ext cx="10014029" cy="917649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Stand i Askim ved stortingsvalget 2021</a:t>
            </a:r>
          </a:p>
        </p:txBody>
      </p:sp>
      <p:pic>
        <p:nvPicPr>
          <p:cNvPr id="5" name="Plassholder for innhold 4" descr="Et bilde som inneholder tekst, utendørs, person, tre&#10;&#10;Automatisk generert beskrivelse">
            <a:extLst>
              <a:ext uri="{FF2B5EF4-FFF2-40B4-BE49-F238E27FC236}">
                <a16:creationId xmlns:a16="http://schemas.microsoft.com/office/drawing/2014/main" id="{77CE6704-3AFD-5CD0-ADBB-A6C345EC5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868" y="1655180"/>
            <a:ext cx="7430948" cy="4560226"/>
          </a:xfrm>
        </p:spPr>
      </p:pic>
    </p:spTree>
    <p:extLst>
      <p:ext uri="{BB962C8B-B14F-4D97-AF65-F5344CB8AC3E}">
        <p14:creationId xmlns:p14="http://schemas.microsoft.com/office/powerpoint/2010/main" val="316863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0EB59F-62F7-8BD6-61B5-20366EC5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800" b="1" dirty="0">
                <a:solidFill>
                  <a:srgbClr val="C00000"/>
                </a:solidFill>
              </a:rPr>
              <a:t>Huskeliste for stands og klimavandring </a:t>
            </a:r>
            <a:endParaRPr lang="nb-NO" b="1" dirty="0">
              <a:solidFill>
                <a:srgbClr val="C00000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BFD869-9612-55B8-1631-4A4AC534B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4000" dirty="0"/>
              <a:t> Tillatelse fra arrangøren og få utdelt standplass </a:t>
            </a:r>
          </a:p>
          <a:p>
            <a:r>
              <a:rPr lang="nb-NO" sz="4000" dirty="0"/>
              <a:t> Tillatelse fra politiet ved klimavandringer</a:t>
            </a:r>
          </a:p>
          <a:p>
            <a:r>
              <a:rPr lang="nb-NO" sz="4000" dirty="0"/>
              <a:t> Partytelt – bord – stoler – </a:t>
            </a:r>
            <a:r>
              <a:rPr lang="nb-NO" sz="4000"/>
              <a:t>materiell – plakater</a:t>
            </a:r>
            <a:endParaRPr lang="nb-NO" sz="4000" dirty="0"/>
          </a:p>
          <a:p>
            <a:r>
              <a:rPr lang="nb-NO" sz="4000" dirty="0"/>
              <a:t> Verve og selge røde hatter og handlenett </a:t>
            </a:r>
          </a:p>
          <a:p>
            <a:r>
              <a:rPr lang="nb-NO" sz="4000" dirty="0"/>
              <a:t> Dialog med publikum – Spør hva de mener </a:t>
            </a:r>
          </a:p>
        </p:txBody>
      </p:sp>
    </p:spTree>
    <p:extLst>
      <p:ext uri="{BB962C8B-B14F-4D97-AF65-F5344CB8AC3E}">
        <p14:creationId xmlns:p14="http://schemas.microsoft.com/office/powerpoint/2010/main" val="396168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4BDAC0-E890-FB2D-B003-71A37ED3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rgbClr val="C00000"/>
                </a:solidFill>
              </a:rPr>
              <a:t>Plakatvest – </a:t>
            </a:r>
            <a:r>
              <a:rPr lang="nb-NO" dirty="0" err="1">
                <a:solidFill>
                  <a:srgbClr val="C00000"/>
                </a:solidFill>
              </a:rPr>
              <a:t>Rollups</a:t>
            </a:r>
            <a:r>
              <a:rPr lang="nb-NO" dirty="0">
                <a:solidFill>
                  <a:srgbClr val="C00000"/>
                </a:solidFill>
              </a:rPr>
              <a:t> – Beachflagg – Materiell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86F946-CFA4-F364-7EA4-22B6CBA7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4000" dirty="0"/>
              <a:t> På stand bør du ha på rød hatt og plakatvest </a:t>
            </a:r>
          </a:p>
          <a:p>
            <a:r>
              <a:rPr lang="nb-NO" sz="4000" dirty="0"/>
              <a:t> BKAs infobrosjyre med leder Linda må deles ut</a:t>
            </a:r>
          </a:p>
          <a:p>
            <a:r>
              <a:rPr lang="nb-NO" sz="4000" dirty="0"/>
              <a:t> Kjøp </a:t>
            </a:r>
            <a:r>
              <a:rPr lang="nb-NO" sz="4000" dirty="0" err="1"/>
              <a:t>rollup</a:t>
            </a:r>
            <a:r>
              <a:rPr lang="nb-NO" sz="4000" dirty="0"/>
              <a:t> og beachflagg for større synlighet</a:t>
            </a:r>
          </a:p>
          <a:p>
            <a:r>
              <a:rPr lang="nb-NO" sz="4000" dirty="0"/>
              <a:t> Lag gjerne lage egne løpesedler om lokale saker</a:t>
            </a:r>
          </a:p>
          <a:p>
            <a:r>
              <a:rPr lang="nb-NO" sz="4000" dirty="0"/>
              <a:t> Samarbeid med miljø- og klimaorganisasjoner</a:t>
            </a:r>
          </a:p>
        </p:txBody>
      </p:sp>
    </p:spTree>
    <p:extLst>
      <p:ext uri="{BB962C8B-B14F-4D97-AF65-F5344CB8AC3E}">
        <p14:creationId xmlns:p14="http://schemas.microsoft.com/office/powerpoint/2010/main" val="180822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9891C27D-8C9D-415C-A639-23D76B7B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8F4C0D6-B7E0-42D0-A57F-678101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4D6D08-A7F1-4445-BA2E-E449562C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A7C1A41-D915-4D26-8D5E-C01B2716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50B663E-F671-4504-99A8-455955469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EF89585-ECD6-4B38-96B1-AD41A1BD4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B6FCD50-3FE8-4AB2-B746-2CC0EA9D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3E90108-E441-4AF0-A059-613D076C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B422045-789A-442D-9E39-6FC4EC452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3F4C63FE-9526-4F8E-BCFD-954D2EF9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50B2E5-12D2-B9BF-FB74-EEEE980A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182454"/>
            <a:ext cx="3238829" cy="3480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/>
              <a:t>Forslag til plakater på stands</a:t>
            </a:r>
          </a:p>
        </p:txBody>
      </p:sp>
      <p:pic>
        <p:nvPicPr>
          <p:cNvPr id="9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C7CA817F-65BE-1546-6840-9C11F5DE8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996" y="1740583"/>
            <a:ext cx="5696621" cy="3849687"/>
          </a:xfrm>
        </p:spPr>
      </p:pic>
    </p:spTree>
    <p:extLst>
      <p:ext uri="{BB962C8B-B14F-4D97-AF65-F5344CB8AC3E}">
        <p14:creationId xmlns:p14="http://schemas.microsoft.com/office/powerpoint/2010/main" val="175318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5F5E22-948B-C7F8-C853-FAAB70AD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dirty="0">
                <a:solidFill>
                  <a:srgbClr val="C00000"/>
                </a:solidFill>
              </a:rPr>
              <a:t>Leserinnlegg og pressekontakt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B78AF4-CDB7-B89A-5E9F-0E2681120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50012"/>
            <a:ext cx="10058400" cy="3849624"/>
          </a:xfrm>
        </p:spPr>
        <p:txBody>
          <a:bodyPr>
            <a:noAutofit/>
          </a:bodyPr>
          <a:lstStyle/>
          <a:p>
            <a:r>
              <a:rPr lang="nb-NO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4000" dirty="0">
                <a:ea typeface="Calibri" panose="020F0502020204030204" pitchFamily="34" charset="0"/>
                <a:cs typeface="Times New Roman" panose="02020603050405020304" pitchFamily="18" charset="0"/>
              </a:rPr>
              <a:t>Skriv leserinnlegg til lokalavisene. Legg ved bilde</a:t>
            </a:r>
          </a:p>
          <a:p>
            <a:r>
              <a:rPr lang="nb-NO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Varsle gjerne lokale medier ved aksjoner</a:t>
            </a:r>
            <a:endParaRPr lang="nb-NO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Skriv en kort, god og slående tittel på innlegg</a:t>
            </a:r>
          </a:p>
          <a:p>
            <a:r>
              <a:rPr lang="nb-NO" sz="4000" dirty="0">
                <a:ea typeface="Calibri" panose="020F0502020204030204" pitchFamily="34" charset="0"/>
                <a:cs typeface="Times New Roman" panose="02020603050405020304" pitchFamily="18" charset="0"/>
              </a:rPr>
              <a:t> Skriv det viktigste først og bruk et enkelt språk</a:t>
            </a:r>
          </a:p>
          <a:p>
            <a:r>
              <a:rPr lang="nb-NO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4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Husk BKAs budskap om barnas klimaframtid</a:t>
            </a:r>
            <a:endParaRPr lang="nb-NO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7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57249753-C3BD-2F4E-40E3-B96449B8D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203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93C516-0ADE-FAF3-6A0B-3F097935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cap="all" spc="-100" dirty="0">
                <a:solidFill>
                  <a:schemeClr val="tx1"/>
                </a:solidFill>
              </a:rPr>
              <a:t>Eksempel </a:t>
            </a:r>
            <a:r>
              <a:rPr lang="en-US" sz="3600" cap="all" spc="-100" dirty="0" err="1">
                <a:solidFill>
                  <a:schemeClr val="tx1"/>
                </a:solidFill>
              </a:rPr>
              <a:t>på</a:t>
            </a:r>
            <a:r>
              <a:rPr lang="en-US" sz="3600" cap="all" spc="-100" dirty="0">
                <a:solidFill>
                  <a:schemeClr val="tx1"/>
                </a:solidFill>
              </a:rPr>
              <a:t> </a:t>
            </a:r>
            <a:r>
              <a:rPr lang="en-US" sz="3600" cap="all" spc="-100" dirty="0" err="1">
                <a:solidFill>
                  <a:schemeClr val="tx1"/>
                </a:solidFill>
              </a:rPr>
              <a:t>leserinnlegg</a:t>
            </a:r>
            <a:r>
              <a:rPr lang="en-US" sz="3600" cap="all" spc="-100" dirty="0">
                <a:solidFill>
                  <a:schemeClr val="tx1"/>
                </a:solidFill>
              </a:rPr>
              <a:t> </a:t>
            </a:r>
            <a:r>
              <a:rPr lang="en-US" sz="3600" cap="all" spc="-100" dirty="0" err="1">
                <a:solidFill>
                  <a:schemeClr val="tx1"/>
                </a:solidFill>
              </a:rPr>
              <a:t>til</a:t>
            </a:r>
            <a:r>
              <a:rPr lang="en-US" sz="3600" cap="all" spc="-100" dirty="0">
                <a:solidFill>
                  <a:schemeClr val="tx1"/>
                </a:solidFill>
              </a:rPr>
              <a:t> </a:t>
            </a:r>
            <a:r>
              <a:rPr lang="en-US" sz="3600" cap="all" spc="-100" dirty="0" err="1">
                <a:solidFill>
                  <a:schemeClr val="tx1"/>
                </a:solidFill>
              </a:rPr>
              <a:t>lokalavis</a:t>
            </a:r>
            <a:br>
              <a:rPr lang="en-US" sz="3600" cap="all" spc="-100" dirty="0">
                <a:solidFill>
                  <a:schemeClr val="tx1"/>
                </a:solidFill>
              </a:rPr>
            </a:br>
            <a:br>
              <a:rPr lang="en-US" sz="3600" cap="all" spc="-100" dirty="0">
                <a:solidFill>
                  <a:schemeClr val="tx1"/>
                </a:solidFill>
              </a:rPr>
            </a:br>
            <a:r>
              <a:rPr lang="en-US" sz="3600" cap="all" spc="-100" dirty="0" err="1">
                <a:solidFill>
                  <a:schemeClr val="tx1"/>
                </a:solidFill>
              </a:rPr>
              <a:t>Smaalenenes</a:t>
            </a:r>
            <a:r>
              <a:rPr lang="en-US" sz="3600" cap="all" spc="-100" dirty="0">
                <a:solidFill>
                  <a:schemeClr val="tx1"/>
                </a:solidFill>
              </a:rPr>
              <a:t> </a:t>
            </a:r>
            <a:r>
              <a:rPr lang="en-US" sz="3600" cap="all" spc="-100" dirty="0" err="1">
                <a:solidFill>
                  <a:schemeClr val="tx1"/>
                </a:solidFill>
              </a:rPr>
              <a:t>avis</a:t>
            </a:r>
            <a:r>
              <a:rPr lang="en-US" sz="3600" cap="all" spc="-100" dirty="0">
                <a:solidFill>
                  <a:schemeClr val="tx1"/>
                </a:solidFill>
              </a:rPr>
              <a:t> 8. </a:t>
            </a:r>
            <a:r>
              <a:rPr lang="en-US" sz="2800" cap="all" spc="-100" dirty="0" err="1">
                <a:solidFill>
                  <a:schemeClr val="tx1"/>
                </a:solidFill>
              </a:rPr>
              <a:t>juli</a:t>
            </a:r>
            <a:r>
              <a:rPr lang="en-US" sz="2800" cap="all" spc="-100" dirty="0">
                <a:solidFill>
                  <a:schemeClr val="tx1"/>
                </a:solidFill>
              </a:rPr>
              <a:t> </a:t>
            </a:r>
            <a:r>
              <a:rPr lang="en-US" sz="3600" cap="all" spc="-100" dirty="0">
                <a:solidFill>
                  <a:schemeClr val="tx1"/>
                </a:solidFill>
              </a:rPr>
              <a:t>2021 </a:t>
            </a:r>
          </a:p>
        </p:txBody>
      </p:sp>
    </p:spTree>
    <p:extLst>
      <p:ext uri="{BB962C8B-B14F-4D97-AF65-F5344CB8AC3E}">
        <p14:creationId xmlns:p14="http://schemas.microsoft.com/office/powerpoint/2010/main" val="984774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50BE16-7397-F644-AE10-F6CC95F2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rgbClr val="C00000"/>
                </a:solidFill>
              </a:rPr>
              <a:t>Gjør det positivt for folk å snakke med BKA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FFF510-F94C-7A08-0061-82C248C6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292" y="1817077"/>
            <a:ext cx="10339754" cy="4398329"/>
          </a:xfrm>
        </p:spPr>
        <p:txBody>
          <a:bodyPr>
            <a:noAutofit/>
          </a:bodyPr>
          <a:lstStyle/>
          <a:p>
            <a:r>
              <a:rPr lang="nb-NO" sz="4000" dirty="0"/>
              <a:t> Vi besteforeldre har et alvorlig budskap</a:t>
            </a:r>
          </a:p>
          <a:p>
            <a:r>
              <a:rPr lang="nb-NO" sz="4000" dirty="0"/>
              <a:t> De store politiske partiene svikter barna</a:t>
            </a:r>
          </a:p>
          <a:p>
            <a:r>
              <a:rPr lang="nb-NO" sz="4000" dirty="0"/>
              <a:t> Folk skal likevel møtes med et positivt budskap</a:t>
            </a:r>
          </a:p>
          <a:p>
            <a:r>
              <a:rPr lang="nb-NO" sz="4000" dirty="0"/>
              <a:t> De kan stemme på partier med god klimapolitikk</a:t>
            </a:r>
          </a:p>
          <a:p>
            <a:r>
              <a:rPr lang="nb-NO" sz="4000" dirty="0"/>
              <a:t> Vi skal ikke fremstå som dommedagsprofeter</a:t>
            </a:r>
          </a:p>
          <a:p>
            <a:r>
              <a:rPr lang="nb-NO" sz="4000" dirty="0"/>
              <a:t> Vær blid og optimistisk. Vi gir oss aldri på klima!</a:t>
            </a:r>
          </a:p>
        </p:txBody>
      </p:sp>
    </p:spTree>
    <p:extLst>
      <p:ext uri="{BB962C8B-B14F-4D97-AF65-F5344CB8AC3E}">
        <p14:creationId xmlns:p14="http://schemas.microsoft.com/office/powerpoint/2010/main" val="4238216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E3423"/>
      </a:dk2>
      <a:lt2>
        <a:srgbClr val="E7E2E8"/>
      </a:lt2>
      <a:accent1>
        <a:srgbClr val="53B547"/>
      </a:accent1>
      <a:accent2>
        <a:srgbClr val="79B13B"/>
      </a:accent2>
      <a:accent3>
        <a:srgbClr val="A0A641"/>
      </a:accent3>
      <a:accent4>
        <a:srgbClr val="B1873B"/>
      </a:accent4>
      <a:accent5>
        <a:srgbClr val="C3684D"/>
      </a:accent5>
      <a:accent6>
        <a:srgbClr val="B13B51"/>
      </a:accent6>
      <a:hlink>
        <a:srgbClr val="B96D3C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280</Words>
  <Application>Microsoft Office PowerPoint</Application>
  <PresentationFormat>Widescreen</PresentationFormat>
  <Paragraphs>41</Paragraphs>
  <Slides>9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Calibri</vt:lpstr>
      <vt:lpstr>Garamond</vt:lpstr>
      <vt:lpstr>SavonVTI</vt:lpstr>
      <vt:lpstr>Lokalvalg som klimavalg</vt:lpstr>
      <vt:lpstr>Arrangere stands og møte velgerne</vt:lpstr>
      <vt:lpstr>Stand i Askim ved stortingsvalget 2021</vt:lpstr>
      <vt:lpstr>Huskeliste for stands og klimavandring </vt:lpstr>
      <vt:lpstr>Plakatvest – Rollups – Beachflagg – Materiell </vt:lpstr>
      <vt:lpstr>Forslag til plakater på stands</vt:lpstr>
      <vt:lpstr>Leserinnlegg og pressekontakt</vt:lpstr>
      <vt:lpstr>Eksempel på leserinnlegg til lokalavis  Smaalenenes avis 8. juli 2021 </vt:lpstr>
      <vt:lpstr>Gjør det positivt for folk å snakke med BKA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Lokalvalg som klimavalg</dc:title>
  <dc:creator>Bente Marie Bakke</dc:creator>
  <cp:lastModifiedBy>Bruker</cp:lastModifiedBy>
  <cp:revision>21</cp:revision>
  <dcterms:created xsi:type="dcterms:W3CDTF">2023-01-31T22:50:46Z</dcterms:created>
  <dcterms:modified xsi:type="dcterms:W3CDTF">2023-02-05T10:24:08Z</dcterms:modified>
</cp:coreProperties>
</file>